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89" r:id="rId3"/>
    <p:sldId id="316" r:id="rId4"/>
    <p:sldId id="291" r:id="rId5"/>
    <p:sldId id="318" r:id="rId6"/>
    <p:sldId id="313" r:id="rId7"/>
    <p:sldId id="292" r:id="rId8"/>
    <p:sldId id="293" r:id="rId9"/>
    <p:sldId id="312" r:id="rId10"/>
    <p:sldId id="294" r:id="rId11"/>
    <p:sldId id="314" r:id="rId12"/>
    <p:sldId id="295" r:id="rId13"/>
    <p:sldId id="296" r:id="rId14"/>
    <p:sldId id="319" r:id="rId15"/>
    <p:sldId id="297" r:id="rId16"/>
    <p:sldId id="320" r:id="rId17"/>
    <p:sldId id="321" r:id="rId18"/>
    <p:sldId id="305" r:id="rId19"/>
    <p:sldId id="298" r:id="rId20"/>
    <p:sldId id="299" r:id="rId21"/>
    <p:sldId id="300" r:id="rId22"/>
    <p:sldId id="301" r:id="rId23"/>
    <p:sldId id="315" r:id="rId24"/>
    <p:sldId id="302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3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3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9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ADBEF-C7A8-4627-ADEF-2F071B249304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9A63-9E61-4226-B6FB-68303A3BB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General ideas to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model</a:t>
            </a:r>
          </a:p>
          <a:p>
            <a:r>
              <a:rPr lang="en-US" dirty="0" smtClean="0"/>
              <a:t>Noise</a:t>
            </a:r>
          </a:p>
          <a:p>
            <a:r>
              <a:rPr lang="en-US" dirty="0" smtClean="0"/>
              <a:t>Propagation of uncertainty</a:t>
            </a:r>
          </a:p>
          <a:p>
            <a:r>
              <a:rPr lang="en-US" dirty="0" smtClean="0"/>
              <a:t>Covariance matrices</a:t>
            </a:r>
          </a:p>
          <a:p>
            <a:r>
              <a:rPr lang="en-US" dirty="0" smtClean="0"/>
              <a:t>Correlations and </a:t>
            </a:r>
            <a:r>
              <a:rPr lang="en-US" dirty="0" err="1" smtClean="0"/>
              <a:t>dependencs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" y="21020"/>
            <a:ext cx="9114503" cy="142677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Model for Propagating Mean Values and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Covariances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Variables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6248400"/>
            <a:ext cx="9296400" cy="609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LTI </a:t>
            </a:r>
            <a:r>
              <a:rPr lang="en-US" dirty="0" smtClean="0"/>
              <a:t>= Linear Time Invariant System 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30060" r="31402" b="54185"/>
          <a:stretch/>
        </p:blipFill>
        <p:spPr bwMode="auto">
          <a:xfrm>
            <a:off x="0" y="1676400"/>
            <a:ext cx="6353503" cy="13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90600" y="3026979"/>
            <a:ext cx="304800" cy="630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2379" y="383028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4223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state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362200" y="2864069"/>
            <a:ext cx="228600" cy="1359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76751" y="366695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176751" y="2864069"/>
            <a:ext cx="557049" cy="802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67400" y="363468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Disturbence</a:t>
            </a:r>
            <a:r>
              <a:rPr lang="en-US" dirty="0" smtClean="0"/>
              <a:t> or noise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938751" y="2864069"/>
            <a:ext cx="2157249" cy="966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" y="21020"/>
            <a:ext cx="9114503" cy="142677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Model for Propagating Mean Values and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Covariances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Variables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986" y="1828801"/>
            <a:ext cx="2554014" cy="2133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LTI </a:t>
            </a:r>
            <a:r>
              <a:rPr lang="en-US" dirty="0" smtClean="0"/>
              <a:t>= Linear Time Invariant System 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t="30060" r="29678" b="11272"/>
          <a:stretch/>
        </p:blipFill>
        <p:spPr bwMode="auto">
          <a:xfrm>
            <a:off x="0" y="1676400"/>
            <a:ext cx="65899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7884"/>
            <a:ext cx="9102009" cy="145568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Model to Propagate the Mean Value of the State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944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0" t="49656" r="21790" b="31524"/>
          <a:stretch/>
        </p:blipFill>
        <p:spPr bwMode="auto">
          <a:xfrm>
            <a:off x="533400" y="2895600"/>
            <a:ext cx="8451633" cy="241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3810000"/>
            <a:ext cx="609600" cy="292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59216" y="3810000"/>
            <a:ext cx="103198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43600" y="38100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7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786"/>
            <a:ext cx="9144000" cy="16396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Model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Propagate the Covariance of the State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36918" r="19785" b="24645"/>
          <a:stretch/>
        </p:blipFill>
        <p:spPr bwMode="auto">
          <a:xfrm>
            <a:off x="0" y="2209800"/>
            <a:ext cx="9085007" cy="329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733800" y="3505200"/>
            <a:ext cx="228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219200" y="4572000"/>
            <a:ext cx="228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93934" y="5823466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Old covariance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393230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New covariance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57200" y="3505200"/>
            <a:ext cx="457200" cy="288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33600" y="1752600"/>
            <a:ext cx="5715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derive new covariance matrix as a function of old covariance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state is propagated through the dynamic system?</a:t>
            </a:r>
          </a:p>
          <a:p>
            <a:endParaRPr lang="en-US" dirty="0"/>
          </a:p>
          <a:p>
            <a:r>
              <a:rPr lang="en-US" dirty="0" smtClean="0"/>
              <a:t>How the probability density function of the state is propagated?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5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1" t="16172" r="14193" b="10538"/>
          <a:stretch/>
        </p:blipFill>
        <p:spPr bwMode="auto">
          <a:xfrm>
            <a:off x="0" y="570271"/>
            <a:ext cx="8849033" cy="62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2895600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Propagation of covariance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62800" y="3218765"/>
            <a:ext cx="457200" cy="210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334000" y="19050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k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62040" y="1905000"/>
            <a:ext cx="1481959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k+1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553200" y="1905000"/>
            <a:ext cx="1066800" cy="3048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a relation between two random variables?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34168" cy="1752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Correlation,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Orthogonality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Dependence of Two Random Variables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35760" r="18710" b="19999"/>
          <a:stretch/>
        </p:blipFill>
        <p:spPr bwMode="auto">
          <a:xfrm>
            <a:off x="-28226" y="1905000"/>
            <a:ext cx="9144001" cy="379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943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denote mean values by 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248400" y="2971800"/>
            <a:ext cx="2286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2057400"/>
            <a:ext cx="4543774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1" y="2057400"/>
            <a:ext cx="4419599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3505200"/>
            <a:ext cx="4467574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5936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and Independence of random variables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4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and Independence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25438" r="26882" b="8129"/>
          <a:stretch/>
        </p:blipFill>
        <p:spPr bwMode="auto">
          <a:xfrm>
            <a:off x="838200" y="1163088"/>
            <a:ext cx="6921063" cy="56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 Statistics and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Propagation of Uncertainty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5029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denote mean values by 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9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34" y="7883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Independence and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0" t="25764" r="11398" b="15354"/>
          <a:stretch/>
        </p:blipFill>
        <p:spPr bwMode="auto">
          <a:xfrm>
            <a:off x="533400" y="1447800"/>
            <a:ext cx="7474041" cy="504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9407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Combinations are Possible?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7914082" cy="127238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Correlation, lack of correlations,</a:t>
            </a:r>
          </a:p>
          <a:p>
            <a:r>
              <a:rPr lang="en-US" dirty="0" smtClean="0"/>
              <a:t>dependence, independence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t="30896" r="20653" b="23862"/>
          <a:stretch/>
        </p:blipFill>
        <p:spPr bwMode="auto">
          <a:xfrm>
            <a:off x="0" y="2590800"/>
            <a:ext cx="9165437" cy="410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5867400" y="2590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696200" cy="5334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what combinations are possible 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2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138" y="1600201"/>
            <a:ext cx="1994338" cy="99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Linear Time Invariant</a:t>
            </a:r>
            <a:endParaRPr 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t="15139" r="19140" b="7785"/>
          <a:stretch/>
        </p:blipFill>
        <p:spPr bwMode="auto">
          <a:xfrm>
            <a:off x="2246416" y="240213"/>
            <a:ext cx="6931743" cy="660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867400" y="2590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10" y="0"/>
            <a:ext cx="5573110" cy="14478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what combinations are possible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8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FF0000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t="17893" r="20214" b="9161"/>
          <a:stretch/>
        </p:blipFill>
        <p:spPr bwMode="auto">
          <a:xfrm>
            <a:off x="0" y="286719"/>
            <a:ext cx="9144000" cy="65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286719"/>
            <a:ext cx="3124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Continued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From last slide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581400" y="1828800"/>
            <a:ext cx="990600" cy="2057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886200"/>
            <a:ext cx="1447800" cy="2667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3886200"/>
            <a:ext cx="510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2400" y="3886200"/>
            <a:ext cx="3429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generalize/modify the concept of a state for probabilistic systems</a:t>
            </a:r>
          </a:p>
          <a:p>
            <a:r>
              <a:rPr lang="en-US" dirty="0" smtClean="0"/>
              <a:t>State can be a state of measurement, state of control, state of the system, etc. </a:t>
            </a:r>
          </a:p>
          <a:p>
            <a:r>
              <a:rPr lang="en-US" dirty="0" smtClean="0"/>
              <a:t>State is a very general concept.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6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1" y="21021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Multivariate Expected Values: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53" y="2590800"/>
            <a:ext cx="8229600" cy="990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Value Vector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31259" r="29944" b="44975"/>
          <a:stretch/>
        </p:blipFill>
        <p:spPr bwMode="auto">
          <a:xfrm>
            <a:off x="228600" y="3276600"/>
            <a:ext cx="7772400" cy="278225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238071"/>
            <a:ext cx="792089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 classical approach state is a vector of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 modern approach state is a  dynamic state, a vector of expected values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135469"/>
            <a:ext cx="79248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But it is more to this, as the  </a:t>
            </a:r>
            <a:r>
              <a:rPr lang="en-US" i="1" u="sng" dirty="0" err="1" smtClean="0"/>
              <a:t>covariances</a:t>
            </a:r>
            <a:r>
              <a:rPr lang="en-US" dirty="0" smtClean="0"/>
              <a:t> are also important.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This leads to the concept of a MATRIX – Covariance Matrix of a state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458200" y="6458634"/>
            <a:ext cx="685800" cy="246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Covariance matrix is the most general description of probabilistic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38" y="2364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Covariance Matrix of the state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13420" r="61079" b="68925"/>
          <a:stretch/>
        </p:blipFill>
        <p:spPr bwMode="auto">
          <a:xfrm>
            <a:off x="0" y="4724400"/>
            <a:ext cx="353377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6" t="59111" r="17707" b="11913"/>
          <a:stretch/>
        </p:blipFill>
        <p:spPr bwMode="auto">
          <a:xfrm>
            <a:off x="381000" y="1923392"/>
            <a:ext cx="7866993" cy="248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19200" y="1664732"/>
            <a:ext cx="1143000" cy="4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00400" y="1752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2954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1569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Transposed vector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1295400"/>
            <a:ext cx="2362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Outer product of vectors is a matrix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924300" y="1618566"/>
            <a:ext cx="2476500" cy="324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t="29888" r="49437" b="41107"/>
          <a:stretch/>
        </p:blipFill>
        <p:spPr bwMode="auto">
          <a:xfrm>
            <a:off x="3200400" y="4724400"/>
            <a:ext cx="3970284" cy="210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9" t="35181" r="20228" b="49156"/>
          <a:stretch/>
        </p:blipFill>
        <p:spPr bwMode="auto">
          <a:xfrm>
            <a:off x="5778063" y="4038600"/>
            <a:ext cx="3371192" cy="113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State Covariance Matrix is the Expected Value of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Product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Variations from the Mean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t="29888" r="20228" b="16043"/>
          <a:stretch/>
        </p:blipFill>
        <p:spPr bwMode="auto">
          <a:xfrm>
            <a:off x="1752599" y="1981200"/>
            <a:ext cx="7357241" cy="391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43400" y="1828800"/>
            <a:ext cx="11430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13420" r="63292" b="69838"/>
          <a:stretch/>
        </p:blipFill>
        <p:spPr bwMode="auto">
          <a:xfrm>
            <a:off x="0" y="4724400"/>
            <a:ext cx="3105807" cy="20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6163" y="12403"/>
            <a:ext cx="665361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beauty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Outer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2514600"/>
            <a:ext cx="32766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Value and Covariance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Disturbance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30889" r="17850" b="13978"/>
          <a:stretch/>
        </p:blipFill>
        <p:spPr bwMode="auto">
          <a:xfrm>
            <a:off x="381000" y="1371600"/>
            <a:ext cx="8229600" cy="515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90300"/>
            <a:ext cx="152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Mean value of the disturbance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2151965"/>
            <a:ext cx="1295400" cy="210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628" y="3005281"/>
            <a:ext cx="152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Covariance  of the disturbance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759372" y="3928611"/>
            <a:ext cx="764628" cy="1099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380672"/>
            <a:ext cx="152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distribution of Covariance  of the disturbance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6119336"/>
            <a:ext cx="914400" cy="403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Dynamic Models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3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374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General ideas to communicate</vt:lpstr>
      <vt:lpstr>PowerPoint Presentation</vt:lpstr>
      <vt:lpstr>PowerPoint Presentation</vt:lpstr>
      <vt:lpstr>Multivariate Expected Values:</vt:lpstr>
      <vt:lpstr>PowerPoint Presentation</vt:lpstr>
      <vt:lpstr>Covariance Matrix of the state</vt:lpstr>
      <vt:lpstr>The State Covariance Matrix is the Expected Value of the Outer Product of the Variations from the Mean</vt:lpstr>
      <vt:lpstr>Mean Value and Covariance of the Disturbance</vt:lpstr>
      <vt:lpstr>PowerPoint Presentation</vt:lpstr>
      <vt:lpstr>Stochastic Model for Propagating Mean Values and Covariances of Variables</vt:lpstr>
      <vt:lpstr>Stochastic Model for Propagating Mean Values and Covariances of Variables</vt:lpstr>
      <vt:lpstr>Dynamic Model to Propagate the Mean Value of the State</vt:lpstr>
      <vt:lpstr>Dynamic Model to Propagate the Covariance of the State</vt:lpstr>
      <vt:lpstr>PowerPoint Presentation</vt:lpstr>
      <vt:lpstr>PowerPoint Presentation</vt:lpstr>
      <vt:lpstr>PowerPoint Presentation</vt:lpstr>
      <vt:lpstr>Correlation, Orthogonality and Dependence of Two Random Variables</vt:lpstr>
      <vt:lpstr>PowerPoint Presentation</vt:lpstr>
      <vt:lpstr>Correlation and Independence</vt:lpstr>
      <vt:lpstr>Independence and Correlation</vt:lpstr>
      <vt:lpstr>Which Combinations are Possible?</vt:lpstr>
      <vt:lpstr>Example of what combinations are possible </vt:lpstr>
      <vt:lpstr>Example of what combinations are possible 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15</cp:revision>
  <dcterms:created xsi:type="dcterms:W3CDTF">2012-10-26T21:01:12Z</dcterms:created>
  <dcterms:modified xsi:type="dcterms:W3CDTF">2014-02-27T19:15:36Z</dcterms:modified>
</cp:coreProperties>
</file>